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79E3FB4-7CBB-4648-BA10-24D3F7E75FA8}" type="datetimeFigureOut">
              <a:rPr lang="en-US" smtClean="0"/>
              <a:t>8/22/2018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79E3FB4-7CBB-4648-BA10-24D3F7E75FA8}" type="datetimeFigureOut">
              <a:rPr lang="en-US" smtClean="0"/>
              <a:t>8/22/2018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79E3FB4-7CBB-4648-BA10-24D3F7E75FA8}" type="datetimeFigureOut">
              <a:rPr lang="en-US" smtClean="0"/>
              <a:t>8/22/2018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79E3FB4-7CBB-4648-BA10-24D3F7E75FA8}" type="datetimeFigureOut">
              <a:rPr lang="en-US" smtClean="0"/>
              <a:t>8/22/2018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9E3FB4-7CBB-4648-BA10-24D3F7E75FA8}" type="datetimeFigureOut">
              <a:rPr lang="en-US" smtClean="0"/>
              <a:t>8/22/2018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79E3FB4-7CBB-4648-BA10-24D3F7E75FA8}" type="datetimeFigureOut">
              <a:rPr lang="en-US" smtClean="0"/>
              <a:t>8/22/2018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79E3FB4-7CBB-4648-BA10-24D3F7E75FA8}" type="datetimeFigureOut">
              <a:rPr lang="en-US" smtClean="0"/>
              <a:t>8/22/2018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79E3FB4-7CBB-4648-BA10-24D3F7E75FA8}" type="datetimeFigureOut">
              <a:rPr lang="en-US" smtClean="0"/>
              <a:t>8/22/2018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E3FB4-7CBB-4648-BA10-24D3F7E75FA8}" type="datetimeFigureOut">
              <a:rPr lang="en-US" smtClean="0"/>
              <a:t>8/22/2018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E3FB4-7CBB-4648-BA10-24D3F7E75FA8}" type="datetimeFigureOut">
              <a:rPr lang="en-US" smtClean="0"/>
              <a:t>8/22/2018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E3FB4-7CBB-4648-BA10-24D3F7E75FA8}" type="datetimeFigureOut">
              <a:rPr lang="en-US" smtClean="0"/>
              <a:t>8/22/2018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5B4B36-484E-42C6-B6F6-E8BFDBA511DB}"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E3FB4-7CBB-4648-BA10-24D3F7E75FA8}" type="datetimeFigureOut">
              <a:rPr lang="en-US" smtClean="0"/>
              <a:t>8/22/2018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B4B36-484E-42C6-B6F6-E8BFDBA511DB}"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3"/>
          </a:lnRef>
          <a:fillRef idx="3">
            <a:schemeClr val="accent3"/>
          </a:fillRef>
          <a:effectRef idx="2">
            <a:schemeClr val="accent3"/>
          </a:effectRef>
          <a:fontRef idx="minor">
            <a:schemeClr val="lt1"/>
          </a:fontRef>
        </p:style>
        <p:txBody>
          <a:bodyPr/>
          <a:lstStyle/>
          <a:p>
            <a:r>
              <a:rPr lang="en-IN" dirty="0" smtClean="0"/>
              <a:t>PROPERTIES OF CARBON COMPOUNDS</a:t>
            </a:r>
            <a:endParaRPr lang="en-IN" dirty="0"/>
          </a:p>
        </p:txBody>
      </p:sp>
      <p:sp>
        <p:nvSpPr>
          <p:cNvPr id="3" name="Subtitle 2"/>
          <p:cNvSpPr>
            <a:spLocks noGrp="1"/>
          </p:cNvSpPr>
          <p:nvPr>
            <p:ph type="subTitle" idx="1"/>
          </p:nvPr>
        </p:nvSpPr>
        <p:spPr/>
        <p:txBody>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32" y="142852"/>
            <a:ext cx="4786346" cy="71438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IN" dirty="0" smtClean="0"/>
              <a:t>HOMOLOGY</a:t>
            </a:r>
            <a:endParaRPr lang="en-IN" dirty="0"/>
          </a:p>
        </p:txBody>
      </p:sp>
      <p:pic>
        <p:nvPicPr>
          <p:cNvPr id="1026" name="Picture 2"/>
          <p:cNvPicPr>
            <a:picLocks noChangeAspect="1" noChangeArrowheads="1"/>
          </p:cNvPicPr>
          <p:nvPr/>
        </p:nvPicPr>
        <p:blipFill>
          <a:blip r:embed="rId2"/>
          <a:srcRect/>
          <a:stretch>
            <a:fillRect/>
          </a:stretch>
        </p:blipFill>
        <p:spPr bwMode="auto">
          <a:xfrm>
            <a:off x="0" y="928670"/>
            <a:ext cx="9144000" cy="578647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IN" dirty="0" smtClean="0"/>
              <a:t>FUNCTIONAL GROUP</a:t>
            </a:r>
            <a:endParaRPr lang="en-IN" dirty="0"/>
          </a:p>
        </p:txBody>
      </p:sp>
      <p:sp>
        <p:nvSpPr>
          <p:cNvPr id="3" name="Rectangle 2"/>
          <p:cNvSpPr/>
          <p:nvPr/>
        </p:nvSpPr>
        <p:spPr>
          <a:xfrm>
            <a:off x="571472" y="2000240"/>
            <a:ext cx="8143932" cy="317009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IN" sz="4000" dirty="0"/>
              <a:t>Functional groups are specific groups of atoms within molecules that have very characteristic properties regardless of the other atoms present in a molecule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IN" dirty="0" smtClean="0"/>
              <a:t>FUNCTIONAL GROUP</a:t>
            </a:r>
            <a:endParaRPr lang="en-IN" dirty="0"/>
          </a:p>
        </p:txBody>
      </p:sp>
      <p:pic>
        <p:nvPicPr>
          <p:cNvPr id="2050" name="Picture 2" descr="C:\Users\Welcome\Desktop\clip_image002_thumb28.jpg"/>
          <p:cNvPicPr>
            <a:picLocks noGrp="1" noChangeAspect="1" noChangeArrowheads="1"/>
          </p:cNvPicPr>
          <p:nvPr>
            <p:ph idx="1"/>
          </p:nvPr>
        </p:nvPicPr>
        <p:blipFill>
          <a:blip r:embed="rId2"/>
          <a:srcRect/>
          <a:stretch>
            <a:fillRect/>
          </a:stretch>
        </p:blipFill>
        <p:spPr bwMode="auto">
          <a:xfrm>
            <a:off x="1071538" y="1500174"/>
            <a:ext cx="7429552" cy="53578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643998" cy="1143000"/>
          </a:xfrm>
        </p:spPr>
        <p:style>
          <a:lnRef idx="1">
            <a:schemeClr val="accent4"/>
          </a:lnRef>
          <a:fillRef idx="3">
            <a:schemeClr val="accent4"/>
          </a:fillRef>
          <a:effectRef idx="2">
            <a:schemeClr val="accent4"/>
          </a:effectRef>
          <a:fontRef idx="minor">
            <a:schemeClr val="lt1"/>
          </a:fontRef>
        </p:style>
        <p:txBody>
          <a:bodyPr/>
          <a:lstStyle/>
          <a:p>
            <a:r>
              <a:rPr lang="en-IN" dirty="0" smtClean="0"/>
              <a:t>ISOMERISM</a:t>
            </a:r>
            <a:endParaRPr lang="en-IN" dirty="0"/>
          </a:p>
        </p:txBody>
      </p:sp>
      <p:sp>
        <p:nvSpPr>
          <p:cNvPr id="3" name="Rectangle 2"/>
          <p:cNvSpPr/>
          <p:nvPr/>
        </p:nvSpPr>
        <p:spPr>
          <a:xfrm>
            <a:off x="214282" y="1500174"/>
            <a:ext cx="8643998"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IN" sz="3600" b="1" dirty="0"/>
              <a:t>What is Isomerism?</a:t>
            </a:r>
          </a:p>
          <a:p>
            <a:r>
              <a:rPr lang="en-IN" sz="3600" dirty="0"/>
              <a:t>It is a phenomenon where two or more compounds have the same chemical formula but possesses different structural formulas, that is, different properties. This is mainly because of different structural or spatial arrangements. Isomers are the compounds exhibiting isomerism.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81</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PROPERTIES OF CARBON COMPOUNDS</vt:lpstr>
      <vt:lpstr>HOMOLOGY</vt:lpstr>
      <vt:lpstr>FUNCTIONAL GROUP</vt:lpstr>
      <vt:lpstr>FUNCTIONAL GROUP</vt:lpstr>
      <vt:lpstr>ISOMERISM</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PROPERTIES OF CARBON COMPOUNDS</dc:title>
  <dc:creator>ismail - [2010]</dc:creator>
  <cp:lastModifiedBy>ismail - [2010]</cp:lastModifiedBy>
  <cp:revision>2</cp:revision>
  <dcterms:created xsi:type="dcterms:W3CDTF">2018-08-22T17:04:22Z</dcterms:created>
  <dcterms:modified xsi:type="dcterms:W3CDTF">2018-08-22T17:15:41Z</dcterms:modified>
</cp:coreProperties>
</file>